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AGRADEÇO A TI,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AGRADEÇO A TI,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9BFD9AF-C0D8-4124-BC40-6E4BB26B61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Agradeço a Ti, Senhor, </a:t>
            </a:r>
          </a:p>
          <a:p>
            <a:r>
              <a:rPr lang="pt-BR" dirty="0"/>
              <a:t>Pois Tu és bondoso. </a:t>
            </a:r>
          </a:p>
          <a:p>
            <a:r>
              <a:rPr lang="pt-BR" dirty="0"/>
              <a:t>Tua misericórdia </a:t>
            </a:r>
          </a:p>
          <a:p>
            <a:r>
              <a:rPr lang="pt-BR" dirty="0"/>
              <a:t>dura para </a:t>
            </a:r>
            <a:r>
              <a:rPr lang="pt-BR"/>
              <a:t>sempre.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29</Words>
  <Application>Microsoft Office PowerPoint</Application>
  <PresentationFormat>Apresentação na tela (16:9)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AGRADEÇO A TI, SENHOR</vt:lpstr>
      <vt:lpstr>AGRADEÇO A TI,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2019-06-12T23:18:38Z</dcterms:modified>
</cp:coreProperties>
</file>

<file path=docProps/thumbnail.jpeg>
</file>